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1" r:id="rId3"/>
    <p:sldId id="270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60911"/>
    <a:srgbClr val="951D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6FC06-24B2-44AB-8AED-F876DC820B54}" type="datetimeFigureOut">
              <a:rPr lang="ru-RU" smtClean="0"/>
              <a:t>11.02.2017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02022-5882-4BA9-BD77-E245DF5527C7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6FC06-24B2-44AB-8AED-F876DC820B54}" type="datetimeFigureOut">
              <a:rPr lang="ru-RU" smtClean="0"/>
              <a:t>11.02.2017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02022-5882-4BA9-BD77-E245DF5527C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6FC06-24B2-44AB-8AED-F876DC820B54}" type="datetimeFigureOut">
              <a:rPr lang="ru-RU" smtClean="0"/>
              <a:t>11.02.2017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02022-5882-4BA9-BD77-E245DF5527C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6FC06-24B2-44AB-8AED-F876DC820B54}" type="datetimeFigureOut">
              <a:rPr lang="ru-RU" smtClean="0"/>
              <a:t>11.02.2017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02022-5882-4BA9-BD77-E245DF5527C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6FC06-24B2-44AB-8AED-F876DC820B54}" type="datetimeFigureOut">
              <a:rPr lang="ru-RU" smtClean="0"/>
              <a:t>11.02.2017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02022-5882-4BA9-BD77-E245DF5527C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6FC06-24B2-44AB-8AED-F876DC820B54}" type="datetimeFigureOut">
              <a:rPr lang="ru-RU" smtClean="0"/>
              <a:t>11.02.2017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02022-5882-4BA9-BD77-E245DF5527C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6FC06-24B2-44AB-8AED-F876DC820B54}" type="datetimeFigureOut">
              <a:rPr lang="ru-RU" smtClean="0"/>
              <a:t>11.02.2017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02022-5882-4BA9-BD77-E245DF5527C7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6FC06-24B2-44AB-8AED-F876DC820B54}" type="datetimeFigureOut">
              <a:rPr lang="ru-RU" smtClean="0"/>
              <a:t>11.02.2017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02022-5882-4BA9-BD77-E245DF5527C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6FC06-24B2-44AB-8AED-F876DC820B54}" type="datetimeFigureOut">
              <a:rPr lang="ru-RU" smtClean="0"/>
              <a:t>11.02.2017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02022-5882-4BA9-BD77-E245DF5527C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6FC06-24B2-44AB-8AED-F876DC820B54}" type="datetimeFigureOut">
              <a:rPr lang="ru-RU" smtClean="0"/>
              <a:t>11.02.2017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02022-5882-4BA9-BD77-E245DF5527C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6FC06-24B2-44AB-8AED-F876DC820B54}" type="datetimeFigureOut">
              <a:rPr lang="ru-RU" smtClean="0"/>
              <a:t>11.02.2017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02022-5882-4BA9-BD77-E245DF5527C7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766FC06-24B2-44AB-8AED-F876DC820B54}" type="datetimeFigureOut">
              <a:rPr lang="ru-RU" smtClean="0"/>
              <a:t>11.02.2017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D502022-5882-4BA9-BD77-E245DF5527C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332656"/>
            <a:ext cx="8496944" cy="175432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Н. </a:t>
            </a:r>
            <a:r>
              <a:rPr lang="ru-RU" sz="5400" b="1" cap="none" spc="50" dirty="0" err="1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Дамдинов</a:t>
            </a:r>
            <a:r>
              <a:rPr lang="ru-RU" sz="5400" b="1" cap="none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            </a:t>
            </a:r>
            <a:r>
              <a:rPr lang="ru-RU" sz="5400" b="1" cap="none" spc="50" dirty="0" err="1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В.Липатов</a:t>
            </a:r>
            <a:endParaRPr lang="ru-RU" sz="5400" b="1" cap="none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6-конечная звезда 6"/>
          <p:cNvSpPr/>
          <p:nvPr/>
        </p:nvSpPr>
        <p:spPr>
          <a:xfrm>
            <a:off x="1259632" y="2276872"/>
            <a:ext cx="5904656" cy="4320480"/>
          </a:xfrm>
          <a:prstGeom prst="star6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4800" b="1" dirty="0">
                <a:solidFill>
                  <a:srgbClr val="951D09"/>
                </a:solidFill>
                <a:latin typeface="Calibri"/>
                <a:ea typeface="BatangChe" pitchFamily="49" charset="-127"/>
                <a:cs typeface="Calibri"/>
              </a:rPr>
              <a:t>Β</a:t>
            </a:r>
            <a:r>
              <a:rPr lang="el-GR" sz="4800" b="1" dirty="0">
                <a:solidFill>
                  <a:srgbClr val="951D09"/>
                </a:solidFill>
                <a:latin typeface="Calibri"/>
                <a:ea typeface="BatangChe" pitchFamily="49" charset="-127"/>
                <a:cs typeface="Calibri"/>
              </a:rPr>
              <a:t>Ε</a:t>
            </a:r>
            <a:r>
              <a:rPr lang="ru-RU" sz="4800" b="1" dirty="0">
                <a:solidFill>
                  <a:srgbClr val="951D09"/>
                </a:solidFill>
                <a:latin typeface="Calibri"/>
                <a:ea typeface="BatangChe" pitchFamily="49" charset="-127"/>
                <a:cs typeface="Calibri"/>
              </a:rPr>
              <a:t>СЁЛЫЙ                                                   КАЛЕНДАРЬ</a:t>
            </a:r>
            <a:endParaRPr lang="ru-RU" sz="4800" b="1" dirty="0">
              <a:solidFill>
                <a:srgbClr val="951D09"/>
              </a:solidFill>
              <a:latin typeface="BatangChe" pitchFamily="49" charset="-127"/>
              <a:ea typeface="BatangChe" pitchFamily="49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60916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9" y="4372168"/>
            <a:ext cx="4248472" cy="1721128"/>
          </a:xfrm>
        </p:spPr>
        <p:txBody>
          <a:bodyPr/>
          <a:lstStyle/>
          <a:p>
            <a:pPr marL="0" indent="0" algn="l">
              <a:buNone/>
            </a:pPr>
            <a:r>
              <a:rPr lang="ru-RU" dirty="0" smtClean="0">
                <a:solidFill>
                  <a:srgbClr val="260911"/>
                </a:solidFill>
              </a:rPr>
              <a:t>Курицы или Петуха</a:t>
            </a:r>
            <a:endParaRPr lang="ru-RU" dirty="0">
              <a:solidFill>
                <a:srgbClr val="26091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45720" indent="0">
              <a:buNone/>
            </a:pPr>
            <a:r>
              <a:rPr lang="ru-RU" sz="4800" b="1" dirty="0" smtClean="0">
                <a:solidFill>
                  <a:srgbClr val="260911"/>
                </a:solidFill>
              </a:rPr>
              <a:t>А в следующем хлопочет, кружится                            Хозяйкой радушной год</a:t>
            </a:r>
            <a:endParaRPr lang="ru-RU" sz="4800" b="1" dirty="0">
              <a:solidFill>
                <a:srgbClr val="260911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3518806"/>
            <a:ext cx="2819048" cy="2285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5515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3" y="4372168"/>
            <a:ext cx="4176464" cy="1433096"/>
          </a:xfrm>
        </p:spPr>
        <p:txBody>
          <a:bodyPr/>
          <a:lstStyle/>
          <a:p>
            <a:pPr marL="0" indent="0" algn="l">
              <a:buNone/>
            </a:pPr>
            <a:r>
              <a:rPr lang="ru-RU" sz="4800" dirty="0" smtClean="0"/>
              <a:t>Обезьяны</a:t>
            </a:r>
            <a:endParaRPr lang="ru-RU" sz="48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731520"/>
            <a:ext cx="6480720" cy="3057520"/>
          </a:xfrm>
        </p:spPr>
        <p:txBody>
          <a:bodyPr>
            <a:normAutofit fontScale="92500"/>
          </a:bodyPr>
          <a:lstStyle/>
          <a:p>
            <a:pPr marL="45720" indent="0">
              <a:buNone/>
            </a:pPr>
            <a:r>
              <a:rPr lang="ru-RU" sz="4800" b="1" dirty="0" smtClean="0">
                <a:solidFill>
                  <a:srgbClr val="260911"/>
                </a:solidFill>
              </a:rPr>
              <a:t>Лишь вспомним его и предоставим лианы,                         Поскольку девятый год</a:t>
            </a:r>
            <a:endParaRPr lang="ru-RU" sz="4800" b="1" dirty="0">
              <a:solidFill>
                <a:srgbClr val="260911"/>
              </a:solidFill>
            </a:endParaRPr>
          </a:p>
        </p:txBody>
      </p:sp>
      <p:pic>
        <p:nvPicPr>
          <p:cNvPr id="1026" name="Picture 2" descr="C:\Users\1\Documents\zveri48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0430" y="3915298"/>
            <a:ext cx="3233340" cy="2737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916833"/>
            <a:ext cx="2286000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128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7" y="4372168"/>
            <a:ext cx="2592287" cy="1143000"/>
          </a:xfrm>
        </p:spPr>
        <p:txBody>
          <a:bodyPr/>
          <a:lstStyle/>
          <a:p>
            <a:pPr marL="0" indent="0" algn="l">
              <a:buNone/>
            </a:pPr>
            <a:r>
              <a:rPr lang="ru-RU" sz="4800" b="0" dirty="0" smtClean="0">
                <a:solidFill>
                  <a:srgbClr val="260911"/>
                </a:solidFill>
              </a:rPr>
              <a:t>Собаки</a:t>
            </a:r>
            <a:endParaRPr lang="ru-RU" sz="4800" b="0" dirty="0">
              <a:solidFill>
                <a:srgbClr val="26091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20479" y="326757"/>
            <a:ext cx="7938467" cy="269748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4800" b="1" dirty="0" smtClean="0">
                <a:solidFill>
                  <a:srgbClr val="260911"/>
                </a:solidFill>
              </a:rPr>
              <a:t>Вдогонку несется, как всадник в атаке. Веселый, задиристый год</a:t>
            </a:r>
            <a:endParaRPr lang="ru-RU" sz="4800" b="1" dirty="0">
              <a:solidFill>
                <a:srgbClr val="260911"/>
              </a:solidFill>
            </a:endParaRPr>
          </a:p>
        </p:txBody>
      </p:sp>
      <p:pic>
        <p:nvPicPr>
          <p:cNvPr id="6147" name="Picture 3" descr="C:\Users\1\Documents\sobaki26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996952"/>
            <a:ext cx="4410075" cy="338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8250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4725144"/>
            <a:ext cx="6512511" cy="1143000"/>
          </a:xfrm>
        </p:spPr>
        <p:txBody>
          <a:bodyPr/>
          <a:lstStyle/>
          <a:p>
            <a:pPr marL="0" indent="0" algn="l">
              <a:buNone/>
            </a:pPr>
            <a:r>
              <a:rPr lang="ru-RU" sz="4800" dirty="0" smtClean="0">
                <a:solidFill>
                  <a:srgbClr val="260911"/>
                </a:solidFill>
              </a:rPr>
              <a:t>Кабана</a:t>
            </a:r>
            <a:endParaRPr lang="ru-RU" sz="4800" dirty="0">
              <a:solidFill>
                <a:srgbClr val="26091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702541"/>
            <a:ext cx="7727168" cy="3474720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ru-RU" sz="4800" b="1" dirty="0" smtClean="0">
                <a:solidFill>
                  <a:srgbClr val="260911"/>
                </a:solidFill>
              </a:rPr>
              <a:t>Рассвет приближается, меркнет луна Двенадцатый значится год</a:t>
            </a:r>
            <a:endParaRPr lang="ru-RU" sz="4800" b="1" dirty="0">
              <a:solidFill>
                <a:srgbClr val="260911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4149080"/>
            <a:ext cx="3047619" cy="2316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74792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5373216"/>
            <a:ext cx="6512511" cy="11430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rgbClr val="951D09"/>
                </a:solidFill>
              </a:rPr>
              <a:t>Мышиный год</a:t>
            </a:r>
            <a:endParaRPr lang="ru-RU" dirty="0">
              <a:solidFill>
                <a:srgbClr val="951D09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63588" y="554770"/>
            <a:ext cx="7416824" cy="230832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4800" b="1" dirty="0">
                <a:solidFill>
                  <a:srgbClr val="B4DCFA">
                    <a:lumMod val="10000"/>
                  </a:srgbClr>
                </a:solidFill>
              </a:rPr>
              <a:t>12 годов за собою ведет,                                                                  Все тропы разведав ,</a:t>
            </a:r>
          </a:p>
        </p:txBody>
      </p:sp>
      <p:pic>
        <p:nvPicPr>
          <p:cNvPr id="4098" name="Picture 2" descr="C:\Users\1\Documents\7311166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429000"/>
            <a:ext cx="2016224" cy="15121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9023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4653136"/>
            <a:ext cx="2725688" cy="11430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None/>
            </a:pPr>
            <a:r>
              <a:rPr lang="ru-RU" sz="4400" dirty="0">
                <a:solidFill>
                  <a:schemeClr val="tx2">
                    <a:lumMod val="50000"/>
                  </a:schemeClr>
                </a:solidFill>
              </a:rPr>
              <a:t>Быка</a:t>
            </a:r>
            <a:br>
              <a:rPr lang="ru-RU" sz="4400" dirty="0">
                <a:solidFill>
                  <a:schemeClr val="tx2">
                    <a:lumMod val="50000"/>
                  </a:schemeClr>
                </a:solidFill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899592" y="731520"/>
            <a:ext cx="7344816" cy="226543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ru-RU" sz="4800" b="1" dirty="0" smtClean="0">
                <a:solidFill>
                  <a:schemeClr val="tx2">
                    <a:lumMod val="50000"/>
                  </a:schemeClr>
                </a:solidFill>
              </a:rPr>
              <a:t>За ним, поднимая крутые снега                    Шагает уверенно год</a:t>
            </a:r>
            <a:endParaRPr lang="ru-RU" sz="48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717032"/>
            <a:ext cx="3600400" cy="26642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398135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3366120"/>
            <a:ext cx="6512511" cy="11430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ru-RU" sz="4800" dirty="0" smtClean="0">
                <a:solidFill>
                  <a:srgbClr val="260911"/>
                </a:solidFill>
              </a:rPr>
              <a:t>Тигровым зовется</a:t>
            </a:r>
            <a:endParaRPr lang="ru-RU" sz="4800" dirty="0">
              <a:solidFill>
                <a:srgbClr val="26091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2481456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45720" indent="0">
              <a:buNone/>
            </a:pPr>
            <a:r>
              <a:rPr lang="ru-RU" sz="4800" b="1" dirty="0" smtClean="0">
                <a:solidFill>
                  <a:srgbClr val="260911"/>
                </a:solidFill>
              </a:rPr>
              <a:t>А там уже  третий, неслышно крадется, он исстари годом </a:t>
            </a:r>
            <a:endParaRPr lang="ru-RU" sz="4800" b="1" dirty="0">
              <a:solidFill>
                <a:srgbClr val="260911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4653136"/>
            <a:ext cx="3047619" cy="20190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532255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9" y="3933056"/>
            <a:ext cx="3024336" cy="1143000"/>
          </a:xfrm>
        </p:spPr>
        <p:txBody>
          <a:bodyPr/>
          <a:lstStyle/>
          <a:p>
            <a:pPr marL="0" indent="0" algn="l">
              <a:buNone/>
            </a:pPr>
            <a:r>
              <a:rPr lang="ru-RU" dirty="0" smtClean="0">
                <a:solidFill>
                  <a:srgbClr val="260911"/>
                </a:solidFill>
              </a:rPr>
              <a:t>Зайца</a:t>
            </a:r>
            <a:endParaRPr lang="ru-RU" dirty="0">
              <a:solidFill>
                <a:srgbClr val="26091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11560" y="731519"/>
            <a:ext cx="7920880" cy="3132557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ru-RU" sz="4800" b="1" dirty="0" smtClean="0">
                <a:solidFill>
                  <a:srgbClr val="260911"/>
                </a:solidFill>
              </a:rPr>
              <a:t>Четвертый недаром повсюду считается Любимцем детишек- это год</a:t>
            </a:r>
            <a:endParaRPr lang="ru-RU" sz="4800" b="1" dirty="0">
              <a:solidFill>
                <a:srgbClr val="260911"/>
              </a:solidFill>
            </a:endParaRPr>
          </a:p>
        </p:txBody>
      </p:sp>
      <p:pic>
        <p:nvPicPr>
          <p:cNvPr id="1026" name="Picture 2" descr="C:\Users\1\Documents\blestiashka-8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4221088"/>
            <a:ext cx="2736304" cy="2312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5322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318634"/>
            <a:ext cx="3168352" cy="1143000"/>
          </a:xfrm>
        </p:spPr>
        <p:txBody>
          <a:bodyPr/>
          <a:lstStyle/>
          <a:p>
            <a:pPr marL="0" indent="0" algn="l">
              <a:buNone/>
            </a:pPr>
            <a:r>
              <a:rPr lang="ru-RU" sz="4800" dirty="0" smtClean="0">
                <a:solidFill>
                  <a:srgbClr val="260911"/>
                </a:solidFill>
              </a:rPr>
              <a:t>Дракона</a:t>
            </a:r>
            <a:endParaRPr lang="ru-RU" sz="4800" dirty="0">
              <a:solidFill>
                <a:srgbClr val="26091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755576" y="731520"/>
            <a:ext cx="7272808" cy="3129528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ru-RU" sz="4800" b="1" dirty="0" smtClean="0">
                <a:solidFill>
                  <a:srgbClr val="260911"/>
                </a:solidFill>
              </a:rPr>
              <a:t>Среди звездопадов с высот небосклона                                                     На землю спускается год</a:t>
            </a:r>
            <a:endParaRPr lang="ru-RU" sz="4800" b="1" dirty="0">
              <a:solidFill>
                <a:srgbClr val="260911"/>
              </a:solidFill>
            </a:endParaRPr>
          </a:p>
        </p:txBody>
      </p:sp>
      <p:pic>
        <p:nvPicPr>
          <p:cNvPr id="3074" name="Picture 2" descr="C:\Users\1\Documents\207884528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466147"/>
            <a:ext cx="2895600" cy="284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3547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4293096"/>
            <a:ext cx="2274655" cy="1143000"/>
          </a:xfrm>
        </p:spPr>
        <p:txBody>
          <a:bodyPr/>
          <a:lstStyle/>
          <a:p>
            <a:pPr marL="0" indent="0" algn="l">
              <a:buNone/>
            </a:pPr>
            <a:r>
              <a:rPr lang="ru-RU" sz="4800" dirty="0" smtClean="0">
                <a:solidFill>
                  <a:srgbClr val="260911"/>
                </a:solidFill>
              </a:rPr>
              <a:t>Змеи</a:t>
            </a:r>
            <a:endParaRPr lang="ru-RU" sz="4800" dirty="0">
              <a:solidFill>
                <a:srgbClr val="26091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23718" y="299472"/>
            <a:ext cx="8087496" cy="3129528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ru-RU" sz="4800" b="1" dirty="0" smtClean="0">
                <a:solidFill>
                  <a:srgbClr val="260911"/>
                </a:solidFill>
              </a:rPr>
              <a:t>Шестым же. </a:t>
            </a:r>
            <a:r>
              <a:rPr lang="ru-RU" sz="4800" b="1" dirty="0" smtClean="0">
                <a:solidFill>
                  <a:srgbClr val="260911"/>
                </a:solidFill>
              </a:rPr>
              <a:t>                                           Сверяя </a:t>
            </a:r>
            <a:r>
              <a:rPr lang="ru-RU" sz="4800" b="1" dirty="0" smtClean="0">
                <a:solidFill>
                  <a:srgbClr val="260911"/>
                </a:solidFill>
              </a:rPr>
              <a:t>подсчеты свои,                          Заносим мы в численник год</a:t>
            </a:r>
            <a:endParaRPr lang="ru-RU" sz="4800" b="1" dirty="0">
              <a:solidFill>
                <a:srgbClr val="260911"/>
              </a:solidFill>
            </a:endParaRPr>
          </a:p>
        </p:txBody>
      </p:sp>
      <p:pic>
        <p:nvPicPr>
          <p:cNvPr id="8195" name="Picture 3" descr="C:\Users\1\Documents\8590867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924944"/>
            <a:ext cx="4104456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9618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ru-RU" sz="4800" dirty="0" smtClean="0">
                <a:solidFill>
                  <a:srgbClr val="260911"/>
                </a:solidFill>
              </a:rPr>
              <a:t>Коня</a:t>
            </a:r>
            <a:endParaRPr lang="ru-RU" sz="4800" dirty="0">
              <a:solidFill>
                <a:srgbClr val="26091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4800" b="1" dirty="0" smtClean="0">
                <a:solidFill>
                  <a:srgbClr val="260911"/>
                </a:solidFill>
              </a:rPr>
              <a:t>Дождинами, словно уздечкой звеня, </a:t>
            </a:r>
            <a:r>
              <a:rPr lang="ru-RU" sz="4800" b="1" dirty="0" smtClean="0">
                <a:solidFill>
                  <a:srgbClr val="260911"/>
                </a:solidFill>
              </a:rPr>
              <a:t>              Над </a:t>
            </a:r>
            <a:r>
              <a:rPr lang="ru-RU" sz="4800" b="1" dirty="0" smtClean="0">
                <a:solidFill>
                  <a:srgbClr val="260911"/>
                </a:solidFill>
              </a:rPr>
              <a:t>степью проносится год</a:t>
            </a:r>
            <a:endParaRPr lang="ru-RU" sz="4800" b="1" dirty="0">
              <a:solidFill>
                <a:srgbClr val="260911"/>
              </a:solidFill>
            </a:endParaRPr>
          </a:p>
        </p:txBody>
      </p:sp>
      <p:pic>
        <p:nvPicPr>
          <p:cNvPr id="2050" name="Picture 2" descr="C:\Users\1\Documents\zveri65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140968"/>
            <a:ext cx="3312368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5646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ru-RU" sz="4800" dirty="0" smtClean="0">
                <a:solidFill>
                  <a:srgbClr val="260911"/>
                </a:solidFill>
              </a:rPr>
              <a:t>Овечий год</a:t>
            </a:r>
            <a:endParaRPr lang="ru-RU" sz="4800" dirty="0">
              <a:solidFill>
                <a:srgbClr val="26091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731520"/>
            <a:ext cx="8010822" cy="2985512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4800" b="1" dirty="0" smtClean="0">
                <a:solidFill>
                  <a:srgbClr val="260911"/>
                </a:solidFill>
              </a:rPr>
              <a:t>Восьмым по порядку неспешно идет Степенный и тихий </a:t>
            </a:r>
            <a:endParaRPr lang="ru-RU" sz="4800" b="1" dirty="0">
              <a:solidFill>
                <a:srgbClr val="260911"/>
              </a:solidFill>
            </a:endParaRPr>
          </a:p>
        </p:txBody>
      </p:sp>
      <p:pic>
        <p:nvPicPr>
          <p:cNvPr id="5122" name="Picture 2" descr="C:\Users\1\Documents\i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005064"/>
            <a:ext cx="1962150" cy="204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4789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206</TotalTime>
  <Words>141</Words>
  <Application>Microsoft Office PowerPoint</Application>
  <PresentationFormat>Экран (4:3)</PresentationFormat>
  <Paragraphs>26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Воздушный поток</vt:lpstr>
      <vt:lpstr>Презентация PowerPoint</vt:lpstr>
      <vt:lpstr>Мышиный год</vt:lpstr>
      <vt:lpstr>Быка </vt:lpstr>
      <vt:lpstr>Тигровым зовется</vt:lpstr>
      <vt:lpstr>Зайца</vt:lpstr>
      <vt:lpstr>Дракона</vt:lpstr>
      <vt:lpstr>Змеи</vt:lpstr>
      <vt:lpstr>Коня</vt:lpstr>
      <vt:lpstr>Овечий год</vt:lpstr>
      <vt:lpstr>Курицы или Петуха</vt:lpstr>
      <vt:lpstr>Обезьяны</vt:lpstr>
      <vt:lpstr>Собаки</vt:lpstr>
      <vt:lpstr>Кабана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16</cp:revision>
  <dcterms:created xsi:type="dcterms:W3CDTF">2017-02-10T14:25:02Z</dcterms:created>
  <dcterms:modified xsi:type="dcterms:W3CDTF">2017-02-11T13:24:23Z</dcterms:modified>
</cp:coreProperties>
</file>